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9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60" r:id="rId14"/>
    <p:sldId id="261" r:id="rId15"/>
    <p:sldId id="277" r:id="rId16"/>
    <p:sldId id="263" r:id="rId17"/>
    <p:sldId id="264" r:id="rId18"/>
    <p:sldId id="265" r:id="rId19"/>
    <p:sldId id="257" r:id="rId20"/>
    <p:sldId id="258" r:id="rId21"/>
    <p:sldId id="278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38" y="30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42A4-C9C0-4B8F-B0AA-9D1CEE8C6CB6}" type="datetimeFigureOut">
              <a:rPr lang="ru-RU" smtClean="0"/>
              <a:t>29.11.2015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673C-4502-45A7-BB2A-0DCBCDB5F65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42A4-C9C0-4B8F-B0AA-9D1CEE8C6CB6}" type="datetimeFigureOut">
              <a:rPr lang="ru-RU" smtClean="0"/>
              <a:t>29.11.2015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673C-4502-45A7-BB2A-0DCBCDB5F6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42A4-C9C0-4B8F-B0AA-9D1CEE8C6CB6}" type="datetimeFigureOut">
              <a:rPr lang="ru-RU" smtClean="0"/>
              <a:t>29.11.2015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673C-4502-45A7-BB2A-0DCBCDB5F6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42A4-C9C0-4B8F-B0AA-9D1CEE8C6CB6}" type="datetimeFigureOut">
              <a:rPr lang="ru-RU" smtClean="0"/>
              <a:t>29.11.2015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673C-4502-45A7-BB2A-0DCBCDB5F6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42A4-C9C0-4B8F-B0AA-9D1CEE8C6CB6}" type="datetimeFigureOut">
              <a:rPr lang="ru-RU" smtClean="0"/>
              <a:t>29.11.2015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673C-4502-45A7-BB2A-0DCBCDB5F65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42A4-C9C0-4B8F-B0AA-9D1CEE8C6CB6}" type="datetimeFigureOut">
              <a:rPr lang="ru-RU" smtClean="0"/>
              <a:t>29.11.2015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673C-4502-45A7-BB2A-0DCBCDB5F6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42A4-C9C0-4B8F-B0AA-9D1CEE8C6CB6}" type="datetimeFigureOut">
              <a:rPr lang="ru-RU" smtClean="0"/>
              <a:t>29.11.2015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673C-4502-45A7-BB2A-0DCBCDB5F6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42A4-C9C0-4B8F-B0AA-9D1CEE8C6CB6}" type="datetimeFigureOut">
              <a:rPr lang="ru-RU" smtClean="0"/>
              <a:t>29.11.2015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673C-4502-45A7-BB2A-0DCBCDB5F6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42A4-C9C0-4B8F-B0AA-9D1CEE8C6CB6}" type="datetimeFigureOut">
              <a:rPr lang="ru-RU" smtClean="0"/>
              <a:t>29.11.2015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673C-4502-45A7-BB2A-0DCBCDB5F6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42A4-C9C0-4B8F-B0AA-9D1CEE8C6CB6}" type="datetimeFigureOut">
              <a:rPr lang="ru-RU" smtClean="0"/>
              <a:t>29.11.2015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673C-4502-45A7-BB2A-0DCBCDB5F6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42A4-C9C0-4B8F-B0AA-9D1CEE8C6CB6}" type="datetimeFigureOut">
              <a:rPr lang="ru-RU" smtClean="0"/>
              <a:t>29.11.2015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ABB673C-4502-45A7-BB2A-0DCBCDB5F65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50942A4-C9C0-4B8F-B0AA-9D1CEE8C6CB6}" type="datetimeFigureOut">
              <a:rPr lang="ru-RU" smtClean="0"/>
              <a:t>29.11.2015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ABB673C-4502-45A7-BB2A-0DCBCDB5F651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869160"/>
            <a:ext cx="7851648" cy="15533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ОТЧЕТ</a:t>
            </a:r>
            <a:br>
              <a:rPr lang="ru-RU" sz="4400" dirty="0" smtClean="0"/>
            </a:br>
            <a:r>
              <a:rPr lang="ru-RU" sz="4400" dirty="0" smtClean="0"/>
              <a:t>о проделанной работе</a:t>
            </a:r>
            <a:br>
              <a:rPr lang="ru-RU" sz="4400" dirty="0" smtClean="0"/>
            </a:br>
            <a:r>
              <a:rPr lang="ru-RU" sz="4400" dirty="0" smtClean="0"/>
              <a:t>руководителя кружка</a:t>
            </a:r>
            <a:br>
              <a:rPr lang="ru-RU" sz="4400" dirty="0" smtClean="0"/>
            </a:br>
            <a:r>
              <a:rPr lang="ru-RU" sz="4400" dirty="0" smtClean="0"/>
              <a:t> «ЦВЕТНЫЕ ЛАДОШКИ»</a:t>
            </a:r>
            <a:br>
              <a:rPr lang="ru-RU" sz="4400" dirty="0" smtClean="0"/>
            </a:br>
            <a:r>
              <a:rPr lang="ru-RU" sz="4400" dirty="0" smtClean="0"/>
              <a:t>воспитателя</a:t>
            </a:r>
            <a:br>
              <a:rPr lang="ru-RU" sz="4400" dirty="0" smtClean="0"/>
            </a:br>
            <a:r>
              <a:rPr lang="ru-RU" sz="4400" dirty="0" smtClean="0"/>
              <a:t>СМИРНОВОЙ Л.С.</a:t>
            </a:r>
            <a:br>
              <a:rPr lang="ru-RU" sz="4400" dirty="0" smtClean="0"/>
            </a:br>
            <a:endParaRPr lang="ru-RU" sz="4400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620688"/>
            <a:ext cx="7854696" cy="57606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9048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D:\USER\ЛЮБА\фото вов\DSC039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91" y="116632"/>
            <a:ext cx="4413060" cy="3384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099" name="Picture 3" descr="D:\USER\ЛЮБА\фото вов\DSC039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4240"/>
            <a:ext cx="4475014" cy="3406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100" name="Picture 4" descr="D:\USER\ЛЮБА\фото вов\DSC039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7"/>
            <a:ext cx="4481554" cy="33237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102" name="Picture 6" descr="D:\USER\ЛЮБА\фото вов\DSC039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875" y="3717288"/>
            <a:ext cx="4478736" cy="3125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USER\ЛЮБА\фото вов\DSC039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4" y="3653407"/>
            <a:ext cx="4481554" cy="33237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45747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USER\ЛЮБА\фото вов\DSC03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040560" cy="3624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USER\ЛЮБА\фото вов\DSC039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33382" y="1484783"/>
            <a:ext cx="6552725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USER\ЛЮБА\фото вов\DSC039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12" y="3741284"/>
            <a:ext cx="5015052" cy="3105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\ЛЮБА\фото вов\DSC039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9425" y="1484783"/>
            <a:ext cx="6552725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039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USER\ЛЮБА\фото вов\DSC039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516" y="80629"/>
            <a:ext cx="3816422" cy="38884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USER\ЛЮБА\фото вов\DSC039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3849" y="980728"/>
            <a:ext cx="6624735" cy="48965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USER\ЛЮБА\фото вов\DSC0395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6376"/>
            <a:ext cx="4716016" cy="3111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671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USER\ЛЮБА\фото вов\DSC039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5673"/>
            <a:ext cx="5112568" cy="37444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171" name="Picture 3" descr="D:\USER\ЛЮБА\фото вов\DSC039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51920" y="1556792"/>
            <a:ext cx="6552727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USER\ЛЮБА\фото вов\DSC039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45" y="3789039"/>
            <a:ext cx="5112567" cy="3053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207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Занятия путешествия</a:t>
            </a:r>
            <a:endParaRPr lang="ru-RU" dirty="0"/>
          </a:p>
        </p:txBody>
      </p:sp>
      <p:pic>
        <p:nvPicPr>
          <p:cNvPr id="8194" name="Picture 2" descr="D:\USER\ЛЮБА\фото вов\DSC039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4536504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D:\USER\ЛЮБА\фото вов\DSC039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598" y="116632"/>
            <a:ext cx="4483402" cy="3724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6" name="Picture 4" descr="D:\USER\ЛЮБА\фото вов\DSC039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6" y="3212975"/>
            <a:ext cx="4608512" cy="3631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USER\ЛЮБА\фото вов\DSC039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598" y="3248859"/>
            <a:ext cx="4367384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41698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USER\ЛЮБА\фото вов\DSC03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6169"/>
            <a:ext cx="4563616" cy="35488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219" name="Picture 3" descr="D:\USER\ЛЮБА\фото вов\DSC039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26" y="96169"/>
            <a:ext cx="4532874" cy="35488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220" name="Picture 4" descr="D:\USER\ЛЮБА\фото вов\DSC039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6" y="3789040"/>
            <a:ext cx="4378052" cy="29306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221" name="Picture 5" descr="D:\USER\ЛЮБА\фото вов\DSC039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19" y="3789041"/>
            <a:ext cx="4664782" cy="2930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83096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ru-RU" sz="2800" dirty="0"/>
          </a:p>
        </p:txBody>
      </p:sp>
      <p:pic>
        <p:nvPicPr>
          <p:cNvPr id="10242" name="Picture 2" descr="D:\USER\ЛЮБА\фото вов\DSC039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4680520" cy="3528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43" name="Picture 3" descr="D:\USER\ЛЮБА\фото вов\DSC039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81000"/>
            <a:ext cx="4240719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USER\ЛЮБА\фото вов\DSC039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57364"/>
            <a:ext cx="5112567" cy="32840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443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USER\ЛЮБА\фото вов\DSC039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248472" cy="6365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69" name="Picture 5" descr="D:\USER\ЛЮБА\фото вов\DSC039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313" y="467825"/>
            <a:ext cx="4536504" cy="6365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3761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USER\ЛЮБА\фото вов\DSC039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176464" cy="62646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2291" name="Picture 3" descr="D:\USER\ЛЮБА\фото вов\DSC039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4680520" cy="42484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2292" name="Picture 4" descr="D:\USER\ЛЮБА\фото вов\DSC039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77072"/>
            <a:ext cx="4536503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052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рабочий стол\DSC03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33" y="179690"/>
            <a:ext cx="4355976" cy="32669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чий стол\DSC039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73" y="179690"/>
            <a:ext cx="4355976" cy="32669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8" name="Picture 4" descr="D:\рабочий стол\DSC039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31" y="3439032"/>
            <a:ext cx="4550867" cy="32873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9" name="Picture 5" descr="D:\рабочий стол\DSC039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74" y="3446672"/>
            <a:ext cx="4355976" cy="3279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рабочий стол\DSC039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" y="3861048"/>
            <a:ext cx="4355976" cy="3279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рабочий стол\DSC039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56" y="187330"/>
            <a:ext cx="4355976" cy="32669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" name="Picture 4" descr="D:\рабочий стол\DSC039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531" y="3591432"/>
            <a:ext cx="4550867" cy="32873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794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44827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Программа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художественного воспитания,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обучения и развития детей 4-6 лет «Цветные ладошки»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3198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рабочий стол\DSC03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980" y="116632"/>
            <a:ext cx="5055305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рабочий стол\DSC03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865" y="277935"/>
            <a:ext cx="4661226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D:\рабочий стол\DSC039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282" y="1988840"/>
            <a:ext cx="5940152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8485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рабочий стол\DSC039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2151"/>
            <a:ext cx="4668011" cy="35010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75" name="Picture 3" descr="D:\рабочий стол\DSC039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640"/>
            <a:ext cx="4572000" cy="3404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рабочий стол\DSC039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4824536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7" name="Picture 4" descr="D:\рабочий стол\DSC039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064" y="2213248"/>
            <a:ext cx="4824536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8" name="Picture 2" descr="D:\рабочий стол\DSC039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4" y="244551"/>
            <a:ext cx="4668011" cy="35010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73467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В школе о нас не забывайте, свои знания применяйте, лишь 5 получайте!</a:t>
            </a:r>
            <a:br>
              <a:rPr lang="ru-RU" sz="4000" b="1" dirty="0" smtClean="0"/>
            </a:br>
            <a:r>
              <a:rPr lang="ru-RU" sz="4000" b="1" dirty="0"/>
              <a:t>Д</a:t>
            </a:r>
            <a:r>
              <a:rPr lang="ru-RU" sz="4000" b="1" dirty="0" smtClean="0"/>
              <a:t>о новых встреч!</a:t>
            </a:r>
            <a:endParaRPr lang="ru-RU" sz="4000" b="1" dirty="0"/>
          </a:p>
        </p:txBody>
      </p:sp>
      <p:pic>
        <p:nvPicPr>
          <p:cNvPr id="4098" name="Picture 2" descr="D:\USER\ЛЮБА\изо\Фото0765_001_001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4536504" cy="522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520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4387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Условия реализации программы</a:t>
            </a:r>
            <a:r>
              <a:rPr lang="ru-RU" b="1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Работа </a:t>
            </a:r>
            <a:r>
              <a:rPr lang="ru-RU" dirty="0" smtClean="0"/>
              <a:t>кружка «Цветные ладошки»  </a:t>
            </a:r>
            <a:r>
              <a:rPr lang="ru-RU" dirty="0"/>
              <a:t>по изо деятельности </a:t>
            </a:r>
            <a:r>
              <a:rPr lang="ru-RU" dirty="0" smtClean="0"/>
              <a:t>организовывалась во </a:t>
            </a:r>
            <a:r>
              <a:rPr lang="ru-RU" dirty="0"/>
              <a:t>второй половине дня ( в свободное от занятий время), 2 раза  в неделю, в форме групповых занятий.</a:t>
            </a:r>
          </a:p>
          <a:p>
            <a:r>
              <a:rPr lang="ru-RU" dirty="0"/>
              <a:t>Для освоения детьми новых знаний, закрепления умений и навыков, которые предусмотрены программой, работа </a:t>
            </a:r>
            <a:r>
              <a:rPr lang="ru-RU" dirty="0" smtClean="0"/>
              <a:t>строилась </a:t>
            </a:r>
            <a:r>
              <a:rPr lang="ru-RU" dirty="0"/>
              <a:t>по следующим принципам: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9261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19936"/>
          </a:xfrm>
        </p:spPr>
        <p:txBody>
          <a:bodyPr>
            <a:noAutofit/>
          </a:bodyPr>
          <a:lstStyle/>
          <a:p>
            <a:r>
              <a:rPr lang="ru-RU" sz="2800" b="1" dirty="0"/>
              <a:t>« </a:t>
            </a:r>
            <a:r>
              <a:rPr lang="ru-RU" sz="2800" b="1" dirty="0" smtClean="0"/>
              <a:t>Принцип </a:t>
            </a:r>
            <a:r>
              <a:rPr lang="ru-RU" sz="2800" b="1" i="1" dirty="0"/>
              <a:t>сезонности</a:t>
            </a:r>
            <a:r>
              <a:rPr lang="ru-RU" sz="2800" i="1" dirty="0"/>
              <a:t>: </a:t>
            </a:r>
            <a:r>
              <a:rPr lang="ru-RU" sz="2800" dirty="0"/>
              <a:t>построение </a:t>
            </a:r>
            <a:r>
              <a:rPr lang="ru-RU" sz="2800" dirty="0" smtClean="0"/>
              <a:t>и корректировка </a:t>
            </a:r>
            <a:r>
              <a:rPr lang="ru-RU" sz="2800" dirty="0"/>
              <a:t>познавательно­го содержания программы с учётом природных и климатических особен­ностей данной местности в данный момент времени;</a:t>
            </a:r>
          </a:p>
          <a:p>
            <a:r>
              <a:rPr lang="ru-RU" sz="2800" b="1" dirty="0"/>
              <a:t>« </a:t>
            </a:r>
            <a:r>
              <a:rPr lang="ru-RU" sz="2800" b="1" dirty="0" smtClean="0"/>
              <a:t>Принцип </a:t>
            </a:r>
            <a:r>
              <a:rPr lang="ru-RU" sz="2800" b="1" i="1" dirty="0"/>
              <a:t>систематичности и после­довательности</a:t>
            </a:r>
            <a:r>
              <a:rPr lang="ru-RU" sz="2800" i="1" dirty="0"/>
              <a:t>: </a:t>
            </a:r>
            <a:r>
              <a:rPr lang="ru-RU" sz="2800" dirty="0"/>
              <a:t>постановка </a:t>
            </a:r>
            <a:r>
              <a:rPr lang="ru-RU" sz="2800" dirty="0" smtClean="0"/>
              <a:t>и корректировка </a:t>
            </a:r>
            <a:r>
              <a:rPr lang="ru-RU" sz="2800" dirty="0"/>
              <a:t>задач эстетического воспитания и развития детей в логи­ке «от простого к сложному», «от близкого к далёкому», «от хорошо из­вестного к малоизвестному и незна­комому»;</a:t>
            </a:r>
          </a:p>
        </p:txBody>
      </p:sp>
    </p:spTree>
    <p:extLst>
      <p:ext uri="{BB962C8B-B14F-4D97-AF65-F5344CB8AC3E}">
        <p14:creationId xmlns:p14="http://schemas.microsoft.com/office/powerpoint/2010/main" val="3339817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dirty="0"/>
              <a:t/>
            </a:r>
            <a:br>
              <a:rPr lang="ru-RU" sz="54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2400" dirty="0"/>
          </a:p>
          <a:p>
            <a:endParaRPr lang="ru-RU" dirty="0"/>
          </a:p>
        </p:txBody>
      </p:sp>
      <p:pic>
        <p:nvPicPr>
          <p:cNvPr id="1026" name="Picture 2" descr="D:\USER\ЛЮБА\фото вов\DSC03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4" y="31195"/>
            <a:ext cx="4568615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\ЛЮБА\фото вов\DSC039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4676119" cy="3701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\ЛЮБА\фото вов\DSC039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464496" cy="33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USER\ЛЮБА\изо\Фото0907 - копия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745" y="3356992"/>
            <a:ext cx="4314118" cy="3339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USER\ЛЮБА\фото вов\DSC03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8" y="33291"/>
            <a:ext cx="4568615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USER\ЛЮБА\фото вов\DSC03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88" y="185691"/>
            <a:ext cx="4568615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351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«</a:t>
            </a:r>
            <a:r>
              <a:rPr lang="ru-RU" sz="3200" b="1" dirty="0" smtClean="0"/>
              <a:t>Принцип </a:t>
            </a:r>
            <a:r>
              <a:rPr lang="ru-RU" sz="3200" b="1" i="1" dirty="0"/>
              <a:t>цикличности</a:t>
            </a:r>
            <a:r>
              <a:rPr lang="ru-RU" sz="3200" i="1" dirty="0"/>
              <a:t>: </a:t>
            </a:r>
            <a:r>
              <a:rPr lang="ru-RU" sz="3200" dirty="0"/>
              <a:t>построение </a:t>
            </a:r>
            <a:r>
              <a:rPr lang="ru-RU" sz="3200" dirty="0" smtClean="0"/>
              <a:t>и корректировка </a:t>
            </a:r>
            <a:r>
              <a:rPr lang="ru-RU" sz="3200" dirty="0"/>
              <a:t>содержания программы с постепенным </a:t>
            </a:r>
            <a:r>
              <a:rPr lang="ru-RU" sz="3200" dirty="0" smtClean="0"/>
              <a:t>усложне­нием и </a:t>
            </a:r>
            <a:r>
              <a:rPr lang="ru-RU" sz="3200" dirty="0"/>
              <a:t>расширением от возраста к воз­расту</a:t>
            </a:r>
            <a:r>
              <a:rPr lang="ru-RU" sz="3200" dirty="0" smtClean="0"/>
              <a:t>;</a:t>
            </a:r>
            <a:endParaRPr lang="ru-RU" sz="3200" dirty="0"/>
          </a:p>
          <a:p>
            <a:pPr marL="0" indent="0">
              <a:buNone/>
            </a:pPr>
            <a:endParaRPr lang="ru-RU" sz="3200" dirty="0"/>
          </a:p>
          <a:p>
            <a:r>
              <a:rPr lang="ru-RU" sz="3200" dirty="0" smtClean="0"/>
              <a:t>«</a:t>
            </a:r>
            <a:r>
              <a:rPr lang="ru-RU" sz="3200" b="1" dirty="0" smtClean="0"/>
              <a:t>Принцип </a:t>
            </a:r>
            <a:r>
              <a:rPr lang="ru-RU" sz="3200" b="1" i="1" dirty="0"/>
              <a:t>интереса</a:t>
            </a:r>
            <a:r>
              <a:rPr lang="ru-RU" sz="3200" i="1" dirty="0"/>
              <a:t>: </a:t>
            </a:r>
            <a:r>
              <a:rPr lang="ru-RU" sz="3200" dirty="0"/>
              <a:t>построение и/или корректировка программы с опорой на интересы  </a:t>
            </a:r>
            <a:r>
              <a:rPr lang="ru-RU" sz="3200" dirty="0" smtClean="0"/>
              <a:t>детей.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59469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USER\ЛЮБА\фото вов\DSC039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04"/>
            <a:ext cx="4860032" cy="32621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1" name="Picture 3" descr="D:\USER\ЛЮБА\фото вов\DSC039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" y="3353979"/>
            <a:ext cx="4849270" cy="34850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2" name="Picture 4" descr="D:\USER\ЛЮБА\фото вов\DSC039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327"/>
            <a:ext cx="4320480" cy="33206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3" name="Picture 5" descr="D:\USER\ЛЮБА\фото вов\DSC039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3122621"/>
            <a:ext cx="4608512" cy="37171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747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Задачи художественно–творческого развития детей 4-6 лет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733256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 smtClean="0"/>
              <a:t>Определять </a:t>
            </a:r>
            <a:r>
              <a:rPr lang="ru-RU" dirty="0"/>
              <a:t>своеобразие эстетического отношения детей к своему рисунку.</a:t>
            </a:r>
          </a:p>
          <a:p>
            <a:pPr lvl="0"/>
            <a:r>
              <a:rPr lang="ru-RU" dirty="0"/>
              <a:t>Помочь освоить цветовую палитру.</a:t>
            </a:r>
          </a:p>
          <a:p>
            <a:pPr lvl="0"/>
            <a:r>
              <a:rPr lang="ru-RU" dirty="0"/>
              <a:t>Создать условия для экспериментирования с цветом.</a:t>
            </a:r>
          </a:p>
          <a:p>
            <a:pPr lvl="0"/>
            <a:r>
              <a:rPr lang="ru-RU" dirty="0"/>
              <a:t>Научить разбираться в тёплых и холодных тонах.</a:t>
            </a:r>
          </a:p>
          <a:p>
            <a:pPr lvl="0"/>
            <a:r>
              <a:rPr lang="ru-RU" dirty="0"/>
              <a:t>Познакомить детей с новыми художественными материалами.</a:t>
            </a:r>
          </a:p>
          <a:p>
            <a:pPr lvl="0"/>
            <a:r>
              <a:rPr lang="ru-RU" dirty="0"/>
              <a:t>Обучать детей разным выразительным техникам.</a:t>
            </a:r>
          </a:p>
          <a:p>
            <a:r>
              <a:rPr lang="ru-RU" dirty="0"/>
              <a:t>7. Познакомить с техникой оригами, сочетать её с другими видами нетрадиционных техник.</a:t>
            </a:r>
          </a:p>
          <a:p>
            <a:r>
              <a:rPr lang="ru-RU" dirty="0"/>
              <a:t>8. Развивать фантазию, творческое воображение и речь детей, побуждая их к высказываниям</a:t>
            </a:r>
          </a:p>
        </p:txBody>
      </p:sp>
    </p:spTree>
    <p:extLst>
      <p:ext uri="{BB962C8B-B14F-4D97-AF65-F5344CB8AC3E}">
        <p14:creationId xmlns:p14="http://schemas.microsoft.com/office/powerpoint/2010/main" val="2863729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USER\ЛЮБА\фото вов\DSC039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"/>
            <a:ext cx="4669718" cy="34237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75" name="Picture 3" descr="D:\USER\ЛЮБА\фото вов\DSC039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261"/>
            <a:ext cx="4536504" cy="3418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USER\ЛЮБА\фото вов\DSC039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4" y="3356992"/>
            <a:ext cx="4487028" cy="35010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USER\ЛЮБА\фото вов\DSC039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6992"/>
            <a:ext cx="4644008" cy="35010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347529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901</TotalTime>
  <Words>247</Words>
  <Application>Microsoft Office PowerPoint</Application>
  <PresentationFormat>Экран (4:3)</PresentationFormat>
  <Paragraphs>23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Поток</vt:lpstr>
      <vt:lpstr>ОТЧЕТ о проделанной работе руководителя кружка  «ЦВЕТНЫЕ ЛАДОШКИ» воспитателя СМИРНОВОЙ Л.С. </vt:lpstr>
      <vt:lpstr>Программа  художественного воспитания,  обучения и развития детей 4-6 лет «Цветные ладошки» 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Задачи художественно–творческого развития детей 4-6 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Занятия путешествия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школе о нас не забывайте, свои знания применяйте, лишь 5 получайте! До новых встреч!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проделанной работе руководителя кружка  «ЦВЕТНЫЕ ЛАДОШКИ» воспитателя СМИРНОВОЙ Л.С.</dc:title>
  <dc:creator>Админ</dc:creator>
  <cp:lastModifiedBy>Сергей</cp:lastModifiedBy>
  <cp:revision>31</cp:revision>
  <dcterms:created xsi:type="dcterms:W3CDTF">2015-05-20T04:06:54Z</dcterms:created>
  <dcterms:modified xsi:type="dcterms:W3CDTF">2015-11-29T16:30:14Z</dcterms:modified>
</cp:coreProperties>
</file>